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36794"/>
              <a:satOff val="-2150"/>
              <a:lumOff val="15693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3">
              <a:alpha val="35000"/>
            </a:scheme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22750"/>
            <a:ext cx="10464800" cy="774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-3175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19250" y="6604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299" y="638919"/>
            <a:ext cx="5325770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231900" indent="-342900">
              <a:spcBef>
                <a:spcPts val="3200"/>
              </a:spcBef>
              <a:defRPr sz="2800"/>
            </a:lvl3pPr>
            <a:lvl4pPr marL="1676400" indent="-342900">
              <a:spcBef>
                <a:spcPts val="3200"/>
              </a:spcBef>
              <a:defRPr sz="2800"/>
            </a:lvl4pPr>
            <a:lvl5pPr marL="2120900" indent="-342900">
              <a:spcBef>
                <a:spcPts val="3200"/>
              </a:spcBef>
              <a:defRPr sz="2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6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ctrTitle"/>
          </p:nvPr>
        </p:nvSpPr>
        <p:spPr>
          <a:xfrm>
            <a:off x="939800" y="2008584"/>
            <a:ext cx="10464800" cy="2055416"/>
          </a:xfrm>
          <a:prstGeom prst="rect">
            <a:avLst/>
          </a:prstGeom>
        </p:spPr>
        <p:txBody>
          <a:bodyPr/>
          <a:lstStyle/>
          <a:p>
            <a:pPr/>
            <a:r>
              <a:t>前端开发</a:t>
            </a:r>
          </a:p>
        </p:txBody>
      </p:sp>
      <p:sp>
        <p:nvSpPr>
          <p:cNvPr id="120" name="Shape 120"/>
          <p:cNvSpPr/>
          <p:nvPr>
            <p:ph type="subTitle" sz="quarter" idx="1"/>
          </p:nvPr>
        </p:nvSpPr>
        <p:spPr>
          <a:xfrm>
            <a:off x="1460500" y="5219700"/>
            <a:ext cx="10464800" cy="762001"/>
          </a:xfrm>
          <a:prstGeom prst="rect">
            <a:avLst/>
          </a:prstGeom>
        </p:spPr>
        <p:txBody>
          <a:bodyPr/>
          <a:lstStyle/>
          <a:p>
            <a:pPr lvl="1" algn="r"/>
            <a:r>
              <a:t>——蓝鸥科技前端技术系列课程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45804" y="2096045"/>
            <a:ext cx="6513192" cy="4888594"/>
          </a:xfrm>
          <a:prstGeom prst="rect">
            <a:avLst/>
          </a:prstGeom>
          <a:effectLst>
            <a:outerShdw sx="100000" sy="100000" kx="0" ky="0" algn="b" rotWithShape="0" blurRad="381000" dist="119618" dir="0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25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8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title"/>
          </p:nvPr>
        </p:nvSpPr>
        <p:spPr>
          <a:xfrm>
            <a:off x="952500" y="3797300"/>
            <a:ext cx="11099800" cy="2159000"/>
          </a:xfrm>
          <a:prstGeom prst="rect">
            <a:avLst/>
          </a:prstGeom>
        </p:spPr>
        <p:txBody>
          <a:bodyPr/>
          <a:lstStyle/>
          <a:p>
            <a:pPr/>
            <a:r>
              <a:t>浮动布局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0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任务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39381" y="1776412"/>
            <a:ext cx="5126038" cy="51260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25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2020" y="1413501"/>
            <a:ext cx="8622812" cy="7205998"/>
          </a:xfrm>
          <a:prstGeom prst="rect">
            <a:avLst/>
          </a:prstGeom>
          <a:effectLst>
            <a:outerShdw sx="100000" sy="100000" kx="0" ky="0" algn="b" rotWithShape="0" blurRad="381000" dist="119618" dir="0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slow" advClick="1" p14:dur="2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25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6532" y="2591488"/>
            <a:ext cx="11245340" cy="4570624"/>
          </a:xfrm>
          <a:prstGeom prst="rect">
            <a:avLst/>
          </a:prstGeom>
          <a:effectLst>
            <a:outerShdw sx="100000" sy="100000" kx="0" ky="0" algn="b" rotWithShape="0" blurRad="381000" dist="119618" dir="0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slow" advClick="1" p14:dur="2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6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45804" y="2096045"/>
            <a:ext cx="6513192" cy="4888594"/>
          </a:xfrm>
          <a:prstGeom prst="rect">
            <a:avLst/>
          </a:prstGeom>
          <a:effectLst>
            <a:outerShdw sx="100000" sy="100000" kx="0" ky="0" algn="b" rotWithShape="0" blurRad="381000" dist="119618" dir="0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25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王德顺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987346" y="1669052"/>
            <a:ext cx="11030108" cy="6250396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mediacall" nodeType="afterEffect" presetSubtype="0" presetID="1" grp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0080" fill="hold"/>
                                        <p:tgtEl>
                                          <p:spTgt spid="1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11" fill="hold" display="0">
                  <p:stCondLst>
                    <p:cond delay="indefinite"/>
                  </p:stCondLst>
                </p:cTn>
                <p:tgtEl>
                  <p:spTgt spid="130"/>
                </p:tgtEl>
              </p:cMediaNode>
            </p:video>
          </p:childTnLst>
        </p:cTn>
      </p:par>
    </p:tnLst>
    <p:bldLst>
      <p:bldP build="whole" bldLvl="1" animBg="1" rev="0" advAuto="0" spid="130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type="title"/>
          </p:nvPr>
        </p:nvSpPr>
        <p:spPr>
          <a:xfrm>
            <a:off x="952500" y="3797300"/>
            <a:ext cx="11099800" cy="2159000"/>
          </a:xfrm>
          <a:prstGeom prst="rect">
            <a:avLst/>
          </a:prstGeom>
        </p:spPr>
        <p:txBody>
          <a:bodyPr/>
          <a:lstStyle/>
          <a:p>
            <a:pPr/>
            <a:r>
              <a:t>浮动布局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2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57500" y="1339850"/>
            <a:ext cx="7289800" cy="7353300"/>
          </a:xfrm>
          <a:prstGeom prst="rect">
            <a:avLst/>
          </a:prstGeom>
          <a:effectLst>
            <a:outerShdw sx="100000" sy="100000" kx="0" ky="0" algn="b" rotWithShape="0" blurRad="381000" dist="119618" dir="0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4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6532" y="2591488"/>
            <a:ext cx="11245340" cy="4570624"/>
          </a:xfrm>
          <a:prstGeom prst="rect">
            <a:avLst/>
          </a:prstGeom>
          <a:effectLst>
            <a:outerShdw sx="100000" sy="100000" kx="0" ky="0" algn="b" rotWithShape="0" blurRad="381000" dist="119618" dir="0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6" grpId="1"/>
    </p:bldLst>
  </p:timing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